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sldIdLst>
    <p:sldId id="256" r:id="rId2"/>
    <p:sldId id="268" r:id="rId3"/>
    <p:sldId id="267" r:id="rId4"/>
    <p:sldId id="257" r:id="rId5"/>
    <p:sldId id="258" r:id="rId6"/>
    <p:sldId id="259" r:id="rId7"/>
    <p:sldId id="260" r:id="rId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9" autoAdjust="0"/>
    <p:restoredTop sz="94660"/>
  </p:normalViewPr>
  <p:slideViewPr>
    <p:cSldViewPr snapToGrid="0">
      <p:cViewPr>
        <p:scale>
          <a:sx n="125" d="100"/>
          <a:sy n="125" d="100"/>
        </p:scale>
        <p:origin x="1171" y="-39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tnapat CHAMPARUANG" userId="2b58f4dd-c678-4ab5-8a08-8d8ed42805bd" providerId="ADAL" clId="{AC2D25E3-0C53-4001-B390-CE4361ECDC1E}"/>
    <pc:docChg chg="custSel addSld delSld modSld">
      <pc:chgData name="Witnapat CHAMPARUANG" userId="2b58f4dd-c678-4ab5-8a08-8d8ed42805bd" providerId="ADAL" clId="{AC2D25E3-0C53-4001-B390-CE4361ECDC1E}" dt="2021-07-26T06:54:30.161" v="125" actId="14100"/>
      <pc:docMkLst>
        <pc:docMk/>
      </pc:docMkLst>
      <pc:sldChg chg="addSp delSp modSp new mod">
        <pc:chgData name="Witnapat CHAMPARUANG" userId="2b58f4dd-c678-4ab5-8a08-8d8ed42805bd" providerId="ADAL" clId="{AC2D25E3-0C53-4001-B390-CE4361ECDC1E}" dt="2021-07-24T12:26:30.337" v="106" actId="208"/>
        <pc:sldMkLst>
          <pc:docMk/>
          <pc:sldMk cId="1747438291" sldId="256"/>
        </pc:sldMkLst>
        <pc:spChg chg="add mod">
          <ac:chgData name="Witnapat CHAMPARUANG" userId="2b58f4dd-c678-4ab5-8a08-8d8ed42805bd" providerId="ADAL" clId="{AC2D25E3-0C53-4001-B390-CE4361ECDC1E}" dt="2021-07-24T12:26:30.337" v="106" actId="208"/>
          <ac:spMkLst>
            <pc:docMk/>
            <pc:sldMk cId="1747438291" sldId="256"/>
            <ac:spMk id="30" creationId="{62F452E6-56E5-4D5A-BA3E-F2FE345FED97}"/>
          </ac:spMkLst>
        </pc:spChg>
        <pc:picChg chg="add del mod">
          <ac:chgData name="Witnapat CHAMPARUANG" userId="2b58f4dd-c678-4ab5-8a08-8d8ed42805bd" providerId="ADAL" clId="{AC2D25E3-0C53-4001-B390-CE4361ECDC1E}" dt="2021-07-24T12:25:49.425" v="46" actId="21"/>
          <ac:picMkLst>
            <pc:docMk/>
            <pc:sldMk cId="1747438291" sldId="256"/>
            <ac:picMk id="5" creationId="{8EE8E0CA-0A58-4C33-89C6-A93B5BB1674D}"/>
          </ac:picMkLst>
        </pc:picChg>
        <pc:picChg chg="add mod">
          <ac:chgData name="Witnapat CHAMPARUANG" userId="2b58f4dd-c678-4ab5-8a08-8d8ed42805bd" providerId="ADAL" clId="{AC2D25E3-0C53-4001-B390-CE4361ECDC1E}" dt="2021-07-24T12:26:03.727" v="53" actId="1076"/>
          <ac:picMkLst>
            <pc:docMk/>
            <pc:sldMk cId="1747438291" sldId="256"/>
            <ac:picMk id="7" creationId="{3A6A36BA-6ABE-4070-8DA1-13AB59F077FE}"/>
          </ac:picMkLst>
        </pc:picChg>
        <pc:picChg chg="add mod">
          <ac:chgData name="Witnapat CHAMPARUANG" userId="2b58f4dd-c678-4ab5-8a08-8d8ed42805bd" providerId="ADAL" clId="{AC2D25E3-0C53-4001-B390-CE4361ECDC1E}" dt="2021-07-24T12:26:03.022" v="52" actId="1076"/>
          <ac:picMkLst>
            <pc:docMk/>
            <pc:sldMk cId="1747438291" sldId="256"/>
            <ac:picMk id="9" creationId="{2A6EF8AD-EF1C-491E-9B61-614D6F1A4D12}"/>
          </ac:picMkLst>
        </pc:picChg>
        <pc:picChg chg="add del mod">
          <ac:chgData name="Witnapat CHAMPARUANG" userId="2b58f4dd-c678-4ab5-8a08-8d8ed42805bd" providerId="ADAL" clId="{AC2D25E3-0C53-4001-B390-CE4361ECDC1E}" dt="2021-07-24T12:25:41.101" v="43" actId="21"/>
          <ac:picMkLst>
            <pc:docMk/>
            <pc:sldMk cId="1747438291" sldId="256"/>
            <ac:picMk id="11" creationId="{5C0897FD-0BD0-45FD-B337-57E7A014CED9}"/>
          </ac:picMkLst>
        </pc:picChg>
        <pc:picChg chg="add del mod">
          <ac:chgData name="Witnapat CHAMPARUANG" userId="2b58f4dd-c678-4ab5-8a08-8d8ed42805bd" providerId="ADAL" clId="{AC2D25E3-0C53-4001-B390-CE4361ECDC1E}" dt="2021-07-24T12:25:37.402" v="40" actId="21"/>
          <ac:picMkLst>
            <pc:docMk/>
            <pc:sldMk cId="1747438291" sldId="256"/>
            <ac:picMk id="13" creationId="{27AD26F1-949F-4F96-AF7E-3382A59F8014}"/>
          </ac:picMkLst>
        </pc:picChg>
        <pc:picChg chg="add del mod">
          <ac:chgData name="Witnapat CHAMPARUANG" userId="2b58f4dd-c678-4ab5-8a08-8d8ed42805bd" providerId="ADAL" clId="{AC2D25E3-0C53-4001-B390-CE4361ECDC1E}" dt="2021-07-24T12:25:31.911" v="36" actId="21"/>
          <ac:picMkLst>
            <pc:docMk/>
            <pc:sldMk cId="1747438291" sldId="256"/>
            <ac:picMk id="15" creationId="{5A2F9CF5-0CC6-48AF-8972-B0E0DAE8AE5C}"/>
          </ac:picMkLst>
        </pc:picChg>
        <pc:picChg chg="add del mod">
          <ac:chgData name="Witnapat CHAMPARUANG" userId="2b58f4dd-c678-4ab5-8a08-8d8ed42805bd" providerId="ADAL" clId="{AC2D25E3-0C53-4001-B390-CE4361ECDC1E}" dt="2021-07-24T12:25:19.666" v="30" actId="21"/>
          <ac:picMkLst>
            <pc:docMk/>
            <pc:sldMk cId="1747438291" sldId="256"/>
            <ac:picMk id="17" creationId="{263E8311-9834-4AD5-A8F0-EC4A63EF5CE7}"/>
          </ac:picMkLst>
        </pc:picChg>
        <pc:picChg chg="add del mod">
          <ac:chgData name="Witnapat CHAMPARUANG" userId="2b58f4dd-c678-4ab5-8a08-8d8ed42805bd" providerId="ADAL" clId="{AC2D25E3-0C53-4001-B390-CE4361ECDC1E}" dt="2021-07-24T12:25:11.424" v="26" actId="21"/>
          <ac:picMkLst>
            <pc:docMk/>
            <pc:sldMk cId="1747438291" sldId="256"/>
            <ac:picMk id="19" creationId="{56D2D208-6153-4FE5-BA18-7B795A93B28D}"/>
          </ac:picMkLst>
        </pc:picChg>
        <pc:picChg chg="add del mod">
          <ac:chgData name="Witnapat CHAMPARUANG" userId="2b58f4dd-c678-4ab5-8a08-8d8ed42805bd" providerId="ADAL" clId="{AC2D25E3-0C53-4001-B390-CE4361ECDC1E}" dt="2021-07-24T12:25:06.018" v="23" actId="21"/>
          <ac:picMkLst>
            <pc:docMk/>
            <pc:sldMk cId="1747438291" sldId="256"/>
            <ac:picMk id="21" creationId="{3F53B5C4-C685-4950-BD68-D9AD400E8C89}"/>
          </ac:picMkLst>
        </pc:picChg>
        <pc:picChg chg="add del mod">
          <ac:chgData name="Witnapat CHAMPARUANG" userId="2b58f4dd-c678-4ab5-8a08-8d8ed42805bd" providerId="ADAL" clId="{AC2D25E3-0C53-4001-B390-CE4361ECDC1E}" dt="2021-07-24T12:25:01.689" v="20" actId="21"/>
          <ac:picMkLst>
            <pc:docMk/>
            <pc:sldMk cId="1747438291" sldId="256"/>
            <ac:picMk id="23" creationId="{7EEE3B6E-F4B4-4A17-AB77-EBD1B37E6224}"/>
          </ac:picMkLst>
        </pc:picChg>
        <pc:picChg chg="add del mod">
          <ac:chgData name="Witnapat CHAMPARUANG" userId="2b58f4dd-c678-4ab5-8a08-8d8ed42805bd" providerId="ADAL" clId="{AC2D25E3-0C53-4001-B390-CE4361ECDC1E}" dt="2021-07-24T12:24:51.792" v="17" actId="21"/>
          <ac:picMkLst>
            <pc:docMk/>
            <pc:sldMk cId="1747438291" sldId="256"/>
            <ac:picMk id="25" creationId="{40D02D6C-4284-407C-9A60-CA5E342208F5}"/>
          </ac:picMkLst>
        </pc:picChg>
        <pc:picChg chg="add del mod">
          <ac:chgData name="Witnapat CHAMPARUANG" userId="2b58f4dd-c678-4ab5-8a08-8d8ed42805bd" providerId="ADAL" clId="{AC2D25E3-0C53-4001-B390-CE4361ECDC1E}" dt="2021-07-24T12:24:45.984" v="14" actId="21"/>
          <ac:picMkLst>
            <pc:docMk/>
            <pc:sldMk cId="1747438291" sldId="256"/>
            <ac:picMk id="27" creationId="{694E3927-E9E2-4999-83F1-2ACF023E28EC}"/>
          </ac:picMkLst>
        </pc:picChg>
        <pc:picChg chg="add del mod">
          <ac:chgData name="Witnapat CHAMPARUANG" userId="2b58f4dd-c678-4ab5-8a08-8d8ed42805bd" providerId="ADAL" clId="{AC2D25E3-0C53-4001-B390-CE4361ECDC1E}" dt="2021-07-24T12:24:37.348" v="12" actId="21"/>
          <ac:picMkLst>
            <pc:docMk/>
            <pc:sldMk cId="1747438291" sldId="256"/>
            <ac:picMk id="29" creationId="{BE7E9B3C-243D-479E-A35A-FBE10BF49F07}"/>
          </ac:picMkLst>
        </pc:picChg>
      </pc:sldChg>
      <pc:sldChg chg="addSp modSp new mod">
        <pc:chgData name="Witnapat CHAMPARUANG" userId="2b58f4dd-c678-4ab5-8a08-8d8ed42805bd" providerId="ADAL" clId="{AC2D25E3-0C53-4001-B390-CE4361ECDC1E}" dt="2021-07-24T12:26:34.970" v="109"/>
        <pc:sldMkLst>
          <pc:docMk/>
          <pc:sldMk cId="2922996726" sldId="257"/>
        </pc:sldMkLst>
        <pc:spChg chg="add mod">
          <ac:chgData name="Witnapat CHAMPARUANG" userId="2b58f4dd-c678-4ab5-8a08-8d8ed42805bd" providerId="ADAL" clId="{AC2D25E3-0C53-4001-B390-CE4361ECDC1E}" dt="2021-07-24T12:26:34.970" v="109"/>
          <ac:spMkLst>
            <pc:docMk/>
            <pc:sldMk cId="2922996726" sldId="257"/>
            <ac:spMk id="6" creationId="{3F279F95-254D-4887-8206-082DF34FE1AA}"/>
          </ac:spMkLst>
        </pc:spChg>
        <pc:picChg chg="add mod">
          <ac:chgData name="Witnapat CHAMPARUANG" userId="2b58f4dd-c678-4ab5-8a08-8d8ed42805bd" providerId="ADAL" clId="{AC2D25E3-0C53-4001-B390-CE4361ECDC1E}" dt="2021-07-24T12:25:03.751" v="22" actId="1076"/>
          <ac:picMkLst>
            <pc:docMk/>
            <pc:sldMk cId="2922996726" sldId="257"/>
            <ac:picMk id="4" creationId="{B011C032-F2B1-43D4-8B84-98088D06DC69}"/>
          </ac:picMkLst>
        </pc:picChg>
        <pc:picChg chg="add mod">
          <ac:chgData name="Witnapat CHAMPARUANG" userId="2b58f4dd-c678-4ab5-8a08-8d8ed42805bd" providerId="ADAL" clId="{AC2D25E3-0C53-4001-B390-CE4361ECDC1E}" dt="2021-07-24T12:25:08.735" v="25" actId="1076"/>
          <ac:picMkLst>
            <pc:docMk/>
            <pc:sldMk cId="2922996726" sldId="257"/>
            <ac:picMk id="5" creationId="{48192E2B-CC9C-47D1-BFD2-406A1A47D206}"/>
          </ac:picMkLst>
        </pc:picChg>
      </pc:sldChg>
      <pc:sldChg chg="addSp modSp new mod">
        <pc:chgData name="Witnapat CHAMPARUANG" userId="2b58f4dd-c678-4ab5-8a08-8d8ed42805bd" providerId="ADAL" clId="{AC2D25E3-0C53-4001-B390-CE4361ECDC1E}" dt="2021-07-24T12:26:35.900" v="110"/>
        <pc:sldMkLst>
          <pc:docMk/>
          <pc:sldMk cId="181301420" sldId="258"/>
        </pc:sldMkLst>
        <pc:spChg chg="add mod">
          <ac:chgData name="Witnapat CHAMPARUANG" userId="2b58f4dd-c678-4ab5-8a08-8d8ed42805bd" providerId="ADAL" clId="{AC2D25E3-0C53-4001-B390-CE4361ECDC1E}" dt="2021-07-24T12:26:35.900" v="110"/>
          <ac:spMkLst>
            <pc:docMk/>
            <pc:sldMk cId="181301420" sldId="258"/>
            <ac:spMk id="6" creationId="{4DC7CC99-986D-4AB8-9C14-438F992009D3}"/>
          </ac:spMkLst>
        </pc:spChg>
        <pc:picChg chg="add mod">
          <ac:chgData name="Witnapat CHAMPARUANG" userId="2b58f4dd-c678-4ab5-8a08-8d8ed42805bd" providerId="ADAL" clId="{AC2D25E3-0C53-4001-B390-CE4361ECDC1E}" dt="2021-07-24T12:24:48.609" v="16" actId="1076"/>
          <ac:picMkLst>
            <pc:docMk/>
            <pc:sldMk cId="181301420" sldId="258"/>
            <ac:picMk id="4" creationId="{A47B081F-85AA-4DC2-BD0F-81CB2E334DE8}"/>
          </ac:picMkLst>
        </pc:picChg>
        <pc:picChg chg="add mod">
          <ac:chgData name="Witnapat CHAMPARUANG" userId="2b58f4dd-c678-4ab5-8a08-8d8ed42805bd" providerId="ADAL" clId="{AC2D25E3-0C53-4001-B390-CE4361ECDC1E}" dt="2021-07-24T12:24:56.993" v="19" actId="1076"/>
          <ac:picMkLst>
            <pc:docMk/>
            <pc:sldMk cId="181301420" sldId="258"/>
            <ac:picMk id="5" creationId="{E3B96B15-86EA-41D7-8B84-84A860C3625D}"/>
          </ac:picMkLst>
        </pc:picChg>
      </pc:sldChg>
      <pc:sldChg chg="addSp modSp new">
        <pc:chgData name="Witnapat CHAMPARUANG" userId="2b58f4dd-c678-4ab5-8a08-8d8ed42805bd" providerId="ADAL" clId="{AC2D25E3-0C53-4001-B390-CE4361ECDC1E}" dt="2021-07-24T12:26:36.793" v="111"/>
        <pc:sldMkLst>
          <pc:docMk/>
          <pc:sldMk cId="1755004040" sldId="259"/>
        </pc:sldMkLst>
        <pc:spChg chg="add mod">
          <ac:chgData name="Witnapat CHAMPARUANG" userId="2b58f4dd-c678-4ab5-8a08-8d8ed42805bd" providerId="ADAL" clId="{AC2D25E3-0C53-4001-B390-CE4361ECDC1E}" dt="2021-07-24T12:26:36.793" v="111"/>
          <ac:spMkLst>
            <pc:docMk/>
            <pc:sldMk cId="1755004040" sldId="259"/>
            <ac:spMk id="5" creationId="{6A584FBA-82B9-445C-AD98-36070E51B11C}"/>
          </ac:spMkLst>
        </pc:spChg>
        <pc:picChg chg="add mod">
          <ac:chgData name="Witnapat CHAMPARUANG" userId="2b58f4dd-c678-4ab5-8a08-8d8ed42805bd" providerId="ADAL" clId="{AC2D25E3-0C53-4001-B390-CE4361ECDC1E}" dt="2021-07-24T12:24:41.274" v="13"/>
          <ac:picMkLst>
            <pc:docMk/>
            <pc:sldMk cId="1755004040" sldId="259"/>
            <ac:picMk id="4" creationId="{A5B6B3C6-6359-40D3-8FE6-A5807DAE9281}"/>
          </ac:picMkLst>
        </pc:picChg>
      </pc:sldChg>
      <pc:sldChg chg="addSp delSp modSp new mod">
        <pc:chgData name="Witnapat CHAMPARUANG" userId="2b58f4dd-c678-4ab5-8a08-8d8ed42805bd" providerId="ADAL" clId="{AC2D25E3-0C53-4001-B390-CE4361ECDC1E}" dt="2021-07-26T06:54:30.161" v="125" actId="14100"/>
        <pc:sldMkLst>
          <pc:docMk/>
          <pc:sldMk cId="3024809476" sldId="260"/>
        </pc:sldMkLst>
        <pc:spChg chg="del">
          <ac:chgData name="Witnapat CHAMPARUANG" userId="2b58f4dd-c678-4ab5-8a08-8d8ed42805bd" providerId="ADAL" clId="{AC2D25E3-0C53-4001-B390-CE4361ECDC1E}" dt="2021-07-26T06:54:25.543" v="123"/>
          <ac:spMkLst>
            <pc:docMk/>
            <pc:sldMk cId="3024809476" sldId="260"/>
            <ac:spMk id="3" creationId="{86070121-325C-46E0-B716-D490033EC62E}"/>
          </ac:spMkLst>
        </pc:spChg>
        <pc:spChg chg="add mod">
          <ac:chgData name="Witnapat CHAMPARUANG" userId="2b58f4dd-c678-4ab5-8a08-8d8ed42805bd" providerId="ADAL" clId="{AC2D25E3-0C53-4001-B390-CE4361ECDC1E}" dt="2021-07-24T12:26:37.631" v="112"/>
          <ac:spMkLst>
            <pc:docMk/>
            <pc:sldMk cId="3024809476" sldId="260"/>
            <ac:spMk id="5" creationId="{88B72703-7962-4E35-BF4F-EC8706CCAF28}"/>
          </ac:spMkLst>
        </pc:spChg>
        <pc:picChg chg="add del mod">
          <ac:chgData name="Witnapat CHAMPARUANG" userId="2b58f4dd-c678-4ab5-8a08-8d8ed42805bd" providerId="ADAL" clId="{AC2D25E3-0C53-4001-B390-CE4361ECDC1E}" dt="2021-07-26T06:54:22.273" v="122" actId="478"/>
          <ac:picMkLst>
            <pc:docMk/>
            <pc:sldMk cId="3024809476" sldId="260"/>
            <ac:picMk id="4" creationId="{11E858E3-5911-4AAE-B31E-B135E5CAB817}"/>
          </ac:picMkLst>
        </pc:picChg>
        <pc:picChg chg="add mod">
          <ac:chgData name="Witnapat CHAMPARUANG" userId="2b58f4dd-c678-4ab5-8a08-8d8ed42805bd" providerId="ADAL" clId="{AC2D25E3-0C53-4001-B390-CE4361ECDC1E}" dt="2021-07-26T06:54:30.161" v="125" actId="14100"/>
          <ac:picMkLst>
            <pc:docMk/>
            <pc:sldMk cId="3024809476" sldId="260"/>
            <ac:picMk id="7" creationId="{E24D8079-C429-4B0E-A390-CAA52E3BA849}"/>
          </ac:picMkLst>
        </pc:picChg>
      </pc:sldChg>
      <pc:sldChg chg="new del">
        <pc:chgData name="Witnapat CHAMPARUANG" userId="2b58f4dd-c678-4ab5-8a08-8d8ed42805bd" providerId="ADAL" clId="{AC2D25E3-0C53-4001-B390-CE4361ECDC1E}" dt="2021-07-24T12:25:56.700" v="48" actId="47"/>
        <pc:sldMkLst>
          <pc:docMk/>
          <pc:sldMk cId="3440450779" sldId="261"/>
        </pc:sldMkLst>
      </pc:sldChg>
      <pc:sldChg chg="new del">
        <pc:chgData name="Witnapat CHAMPARUANG" userId="2b58f4dd-c678-4ab5-8a08-8d8ed42805bd" providerId="ADAL" clId="{AC2D25E3-0C53-4001-B390-CE4361ECDC1E}" dt="2021-07-24T12:25:56.700" v="48" actId="47"/>
        <pc:sldMkLst>
          <pc:docMk/>
          <pc:sldMk cId="419763653" sldId="262"/>
        </pc:sldMkLst>
      </pc:sldChg>
      <pc:sldChg chg="new del">
        <pc:chgData name="Witnapat CHAMPARUANG" userId="2b58f4dd-c678-4ab5-8a08-8d8ed42805bd" providerId="ADAL" clId="{AC2D25E3-0C53-4001-B390-CE4361ECDC1E}" dt="2021-07-24T12:25:56.700" v="48" actId="47"/>
        <pc:sldMkLst>
          <pc:docMk/>
          <pc:sldMk cId="435290327" sldId="263"/>
        </pc:sldMkLst>
      </pc:sldChg>
      <pc:sldChg chg="new del">
        <pc:chgData name="Witnapat CHAMPARUANG" userId="2b58f4dd-c678-4ab5-8a08-8d8ed42805bd" providerId="ADAL" clId="{AC2D25E3-0C53-4001-B390-CE4361ECDC1E}" dt="2021-07-24T12:25:56.700" v="48" actId="47"/>
        <pc:sldMkLst>
          <pc:docMk/>
          <pc:sldMk cId="1714508313" sldId="264"/>
        </pc:sldMkLst>
      </pc:sldChg>
      <pc:sldChg chg="new del">
        <pc:chgData name="Witnapat CHAMPARUANG" userId="2b58f4dd-c678-4ab5-8a08-8d8ed42805bd" providerId="ADAL" clId="{AC2D25E3-0C53-4001-B390-CE4361ECDC1E}" dt="2021-07-24T12:25:56.700" v="48" actId="47"/>
        <pc:sldMkLst>
          <pc:docMk/>
          <pc:sldMk cId="1499111081" sldId="265"/>
        </pc:sldMkLst>
      </pc:sldChg>
      <pc:sldChg chg="new del">
        <pc:chgData name="Witnapat CHAMPARUANG" userId="2b58f4dd-c678-4ab5-8a08-8d8ed42805bd" providerId="ADAL" clId="{AC2D25E3-0C53-4001-B390-CE4361ECDC1E}" dt="2021-07-24T12:25:56.700" v="48" actId="47"/>
        <pc:sldMkLst>
          <pc:docMk/>
          <pc:sldMk cId="3176894505" sldId="266"/>
        </pc:sldMkLst>
      </pc:sldChg>
      <pc:sldChg chg="addSp modSp new mod">
        <pc:chgData name="Witnapat CHAMPARUANG" userId="2b58f4dd-c678-4ab5-8a08-8d8ed42805bd" providerId="ADAL" clId="{AC2D25E3-0C53-4001-B390-CE4361ECDC1E}" dt="2021-07-24T12:26:33.864" v="108"/>
        <pc:sldMkLst>
          <pc:docMk/>
          <pc:sldMk cId="2568704896" sldId="267"/>
        </pc:sldMkLst>
        <pc:spChg chg="add mod">
          <ac:chgData name="Witnapat CHAMPARUANG" userId="2b58f4dd-c678-4ab5-8a08-8d8ed42805bd" providerId="ADAL" clId="{AC2D25E3-0C53-4001-B390-CE4361ECDC1E}" dt="2021-07-24T12:26:33.864" v="108"/>
          <ac:spMkLst>
            <pc:docMk/>
            <pc:sldMk cId="2568704896" sldId="267"/>
            <ac:spMk id="6" creationId="{F2C040C7-AF55-4A4F-8745-BCE5BA0E51E8}"/>
          </ac:spMkLst>
        </pc:spChg>
        <pc:picChg chg="add mod">
          <ac:chgData name="Witnapat CHAMPARUANG" userId="2b58f4dd-c678-4ab5-8a08-8d8ed42805bd" providerId="ADAL" clId="{AC2D25E3-0C53-4001-B390-CE4361ECDC1E}" dt="2021-07-24T12:25:17.615" v="29" actId="1076"/>
          <ac:picMkLst>
            <pc:docMk/>
            <pc:sldMk cId="2568704896" sldId="267"/>
            <ac:picMk id="4" creationId="{38015EAF-0076-4ACF-9116-2036549E3353}"/>
          </ac:picMkLst>
        </pc:picChg>
        <pc:picChg chg="add mod modCrop">
          <ac:chgData name="Witnapat CHAMPARUANG" userId="2b58f4dd-c678-4ab5-8a08-8d8ed42805bd" providerId="ADAL" clId="{AC2D25E3-0C53-4001-B390-CE4361ECDC1E}" dt="2021-07-24T12:25:26.647" v="34" actId="1076"/>
          <ac:picMkLst>
            <pc:docMk/>
            <pc:sldMk cId="2568704896" sldId="267"/>
            <ac:picMk id="5" creationId="{D1FF62CC-5B6B-4105-9F51-55FB02E78ED6}"/>
          </ac:picMkLst>
        </pc:picChg>
      </pc:sldChg>
      <pc:sldChg chg="addSp delSp modSp new mod">
        <pc:chgData name="Witnapat CHAMPARUANG" userId="2b58f4dd-c678-4ab5-8a08-8d8ed42805bd" providerId="ADAL" clId="{AC2D25E3-0C53-4001-B390-CE4361ECDC1E}" dt="2021-07-24T12:34:52.093" v="121" actId="14100"/>
        <pc:sldMkLst>
          <pc:docMk/>
          <pc:sldMk cId="485037900" sldId="268"/>
        </pc:sldMkLst>
        <pc:spChg chg="del">
          <ac:chgData name="Witnapat CHAMPARUANG" userId="2b58f4dd-c678-4ab5-8a08-8d8ed42805bd" providerId="ADAL" clId="{AC2D25E3-0C53-4001-B390-CE4361ECDC1E}" dt="2021-07-24T12:34:36.899" v="113"/>
          <ac:spMkLst>
            <pc:docMk/>
            <pc:sldMk cId="485037900" sldId="268"/>
            <ac:spMk id="3" creationId="{EB67606A-7822-4080-B8FF-5830779A31C8}"/>
          </ac:spMkLst>
        </pc:spChg>
        <pc:spChg chg="add mod">
          <ac:chgData name="Witnapat CHAMPARUANG" userId="2b58f4dd-c678-4ab5-8a08-8d8ed42805bd" providerId="ADAL" clId="{AC2D25E3-0C53-4001-B390-CE4361ECDC1E}" dt="2021-07-24T12:26:32.268" v="107"/>
          <ac:spMkLst>
            <pc:docMk/>
            <pc:sldMk cId="485037900" sldId="268"/>
            <ac:spMk id="7" creationId="{48F8E3D6-9BB8-4B8A-9ACB-C4E666014E45}"/>
          </ac:spMkLst>
        </pc:spChg>
        <pc:picChg chg="add del mod">
          <ac:chgData name="Witnapat CHAMPARUANG" userId="2b58f4dd-c678-4ab5-8a08-8d8ed42805bd" providerId="ADAL" clId="{AC2D25E3-0C53-4001-B390-CE4361ECDC1E}" dt="2021-07-24T12:34:48.271" v="119" actId="478"/>
          <ac:picMkLst>
            <pc:docMk/>
            <pc:sldMk cId="485037900" sldId="268"/>
            <ac:picMk id="4" creationId="{79D91D87-731C-416A-BBC2-BFB3F487FF53}"/>
          </ac:picMkLst>
        </pc:picChg>
        <pc:picChg chg="add mod">
          <ac:chgData name="Witnapat CHAMPARUANG" userId="2b58f4dd-c678-4ab5-8a08-8d8ed42805bd" providerId="ADAL" clId="{AC2D25E3-0C53-4001-B390-CE4361ECDC1E}" dt="2021-07-24T12:25:39.383" v="42" actId="1076"/>
          <ac:picMkLst>
            <pc:docMk/>
            <pc:sldMk cId="485037900" sldId="268"/>
            <ac:picMk id="5" creationId="{ECC295CC-84AF-4D2A-B52A-30F47C4AC150}"/>
          </ac:picMkLst>
        </pc:picChg>
        <pc:picChg chg="add mod">
          <ac:chgData name="Witnapat CHAMPARUANG" userId="2b58f4dd-c678-4ab5-8a08-8d8ed42805bd" providerId="ADAL" clId="{AC2D25E3-0C53-4001-B390-CE4361ECDC1E}" dt="2021-07-24T12:25:44.311" v="45" actId="1076"/>
          <ac:picMkLst>
            <pc:docMk/>
            <pc:sldMk cId="485037900" sldId="268"/>
            <ac:picMk id="6" creationId="{66958A37-3011-47C1-86D7-B39C5B9E8CC2}"/>
          </ac:picMkLst>
        </pc:picChg>
        <pc:picChg chg="add mod ord modCrop">
          <ac:chgData name="Witnapat CHAMPARUANG" userId="2b58f4dd-c678-4ab5-8a08-8d8ed42805bd" providerId="ADAL" clId="{AC2D25E3-0C53-4001-B390-CE4361ECDC1E}" dt="2021-07-24T12:34:52.093" v="121" actId="14100"/>
          <ac:picMkLst>
            <pc:docMk/>
            <pc:sldMk cId="485037900" sldId="268"/>
            <ac:picMk id="9" creationId="{25DA2147-F1E1-4C1D-A77B-628AC872EDF9}"/>
          </ac:picMkLst>
        </pc:picChg>
      </pc:sldChg>
      <pc:sldMasterChg chg="addSldLayout">
        <pc:chgData name="Witnapat CHAMPARUANG" userId="2b58f4dd-c678-4ab5-8a08-8d8ed42805bd" providerId="ADAL" clId="{AC2D25E3-0C53-4001-B390-CE4361ECDC1E}" dt="2021-07-24T12:24:08.911" v="0" actId="680"/>
        <pc:sldMasterMkLst>
          <pc:docMk/>
          <pc:sldMasterMk cId="1055668211" sldId="2147483648"/>
        </pc:sldMasterMkLst>
        <pc:sldLayoutChg chg="add">
          <pc:chgData name="Witnapat CHAMPARUANG" userId="2b58f4dd-c678-4ab5-8a08-8d8ed42805bd" providerId="ADAL" clId="{AC2D25E3-0C53-4001-B390-CE4361ECDC1E}" dt="2021-07-24T12:24:08.911" v="0" actId="680"/>
          <pc:sldLayoutMkLst>
            <pc:docMk/>
            <pc:sldMasterMk cId="1055668211" sldId="2147483648"/>
            <pc:sldLayoutMk cId="2959442171" sldId="2147483649"/>
          </pc:sldLayoutMkLst>
        </pc:sldLayoutChg>
      </pc:sldMasterChg>
    </pc:docChg>
  </pc:docChgLst>
</pc:chgInfo>
</file>

<file path=ppt/media/image1.jpg>
</file>

<file path=ppt/media/image10.jpg>
</file>

<file path=ppt/media/image11.jpg>
</file>

<file path=ppt/media/image12.jpg>
</file>

<file path=ppt/media/image13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174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972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918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13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976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90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211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535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244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78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856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618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2467-C9D1-4DCF-A198-95DFC1E6DD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31F986-E54A-4981-AA5E-038273E90B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6A36BA-6ABE-4070-8DA1-13AB59F07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5906"/>
            <a:ext cx="6858000" cy="52992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6EF8AD-EF1C-491E-9B61-614D6F1A4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1664"/>
            <a:ext cx="6858000" cy="26922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2F452E6-56E5-4D5A-BA3E-F2FE345FED97}"/>
              </a:ext>
            </a:extLst>
          </p:cNvPr>
          <p:cNvSpPr txBox="1"/>
          <p:nvPr/>
        </p:nvSpPr>
        <p:spPr>
          <a:xfrm>
            <a:off x="4369818" y="58932"/>
            <a:ext cx="248818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th-TH" dirty="0"/>
              <a:t>วิชญ์นพ</a:t>
            </a:r>
            <a:r>
              <a:rPr lang="th-TH" dirty="0" err="1"/>
              <a:t>ัฒน์</a:t>
            </a:r>
            <a:r>
              <a:rPr lang="th-TH" dirty="0"/>
              <a:t> จำปาเรือง 6310500350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438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2E77B-B6B0-43A9-8165-323787994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C295CC-84AF-4D2A-B52A-30F47C4AC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74045"/>
            <a:ext cx="6858000" cy="37495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958A37-3011-47C1-86D7-B39C5B9E8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9968"/>
            <a:ext cx="6858000" cy="26066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F8E3D6-9BB8-4B8A-9ACB-C4E666014E45}"/>
              </a:ext>
            </a:extLst>
          </p:cNvPr>
          <p:cNvSpPr txBox="1"/>
          <p:nvPr/>
        </p:nvSpPr>
        <p:spPr>
          <a:xfrm>
            <a:off x="4369818" y="58932"/>
            <a:ext cx="248818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th-TH" dirty="0"/>
              <a:t>วิชญ์นพ</a:t>
            </a:r>
            <a:r>
              <a:rPr lang="th-TH" dirty="0" err="1"/>
              <a:t>ัฒน์</a:t>
            </a:r>
            <a:r>
              <a:rPr lang="th-TH" dirty="0"/>
              <a:t> จำปาเรือง 6310500350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5DA2147-F1E1-4C1D-A77B-628AC872ED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473"/>
          <a:stretch/>
        </p:blipFill>
        <p:spPr>
          <a:xfrm>
            <a:off x="1" y="7163026"/>
            <a:ext cx="6858000" cy="2742973"/>
          </a:xfrm>
        </p:spPr>
      </p:pic>
    </p:spTree>
    <p:extLst>
      <p:ext uri="{BB962C8B-B14F-4D97-AF65-F5344CB8AC3E}">
        <p14:creationId xmlns:p14="http://schemas.microsoft.com/office/powerpoint/2010/main" val="48503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7C17E-CC3C-49B1-9079-4CF79969B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BD1BB-F2B2-4FF5-92F7-D2BC32AD5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015EAF-0076-4ACF-9116-2036549E3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52116"/>
            <a:ext cx="6858000" cy="52264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FF62CC-5B6B-4105-9F51-55FB02E78E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91"/>
          <a:stretch/>
        </p:blipFill>
        <p:spPr>
          <a:xfrm>
            <a:off x="0" y="240843"/>
            <a:ext cx="6858000" cy="38797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C040C7-AF55-4A4F-8745-BCE5BA0E51E8}"/>
              </a:ext>
            </a:extLst>
          </p:cNvPr>
          <p:cNvSpPr txBox="1"/>
          <p:nvPr/>
        </p:nvSpPr>
        <p:spPr>
          <a:xfrm>
            <a:off x="4369818" y="58932"/>
            <a:ext cx="248818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th-TH" dirty="0"/>
              <a:t>วิชญ์นพ</a:t>
            </a:r>
            <a:r>
              <a:rPr lang="th-TH" dirty="0" err="1"/>
              <a:t>ัฒน์</a:t>
            </a:r>
            <a:r>
              <a:rPr lang="th-TH" dirty="0"/>
              <a:t> จำปาเรือง 6310500350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704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88C7-E751-44FE-8587-9348B273D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2C4A0-B3E9-4687-B9BF-8FCFCFA68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11C032-F2B1-43D4-8B84-98088D06D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38715"/>
            <a:ext cx="6858000" cy="41835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192E2B-CC9C-47D1-BFD2-406A1A47D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9588"/>
            <a:ext cx="6858000" cy="33716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279F95-254D-4887-8206-082DF34FE1AA}"/>
              </a:ext>
            </a:extLst>
          </p:cNvPr>
          <p:cNvSpPr txBox="1"/>
          <p:nvPr/>
        </p:nvSpPr>
        <p:spPr>
          <a:xfrm>
            <a:off x="4369818" y="58932"/>
            <a:ext cx="248818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th-TH" dirty="0"/>
              <a:t>วิชญ์นพ</a:t>
            </a:r>
            <a:r>
              <a:rPr lang="th-TH" dirty="0" err="1"/>
              <a:t>ัฒน์</a:t>
            </a:r>
            <a:r>
              <a:rPr lang="th-TH" dirty="0"/>
              <a:t> จำปาเรือง 6310500350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996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CD8A8-3198-488D-BC4A-8CFEB87C8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F1250-85A7-48E2-8533-BDB2C5450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7B081F-85AA-4DC2-BD0F-81CB2E334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2036"/>
            <a:ext cx="6858000" cy="41717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B96B15-86EA-41D7-8B84-84A860C362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161"/>
            <a:ext cx="6858000" cy="51429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C7CC99-986D-4AB8-9C14-438F992009D3}"/>
              </a:ext>
            </a:extLst>
          </p:cNvPr>
          <p:cNvSpPr txBox="1"/>
          <p:nvPr/>
        </p:nvSpPr>
        <p:spPr>
          <a:xfrm>
            <a:off x="4369818" y="58932"/>
            <a:ext cx="248818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th-TH" dirty="0"/>
              <a:t>วิชญ์นพ</a:t>
            </a:r>
            <a:r>
              <a:rPr lang="th-TH" dirty="0" err="1"/>
              <a:t>ัฒน์</a:t>
            </a:r>
            <a:r>
              <a:rPr lang="th-TH" dirty="0"/>
              <a:t> จำปาเรือง 6310500350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01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3F903-4330-4E1A-8F11-FEDB34A86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B17D4-33E1-47FC-AFED-6E8B3222F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B6B3C6-6359-40D3-8FE6-A5807DAE92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0776"/>
            <a:ext cx="6858000" cy="72444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584FBA-82B9-445C-AD98-36070E51B11C}"/>
              </a:ext>
            </a:extLst>
          </p:cNvPr>
          <p:cNvSpPr txBox="1"/>
          <p:nvPr/>
        </p:nvSpPr>
        <p:spPr>
          <a:xfrm>
            <a:off x="4369818" y="58932"/>
            <a:ext cx="248818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th-TH" dirty="0"/>
              <a:t>วิชญ์นพ</a:t>
            </a:r>
            <a:r>
              <a:rPr lang="th-TH" dirty="0" err="1"/>
              <a:t>ัฒน์</a:t>
            </a:r>
            <a:r>
              <a:rPr lang="th-TH" dirty="0"/>
              <a:t> จำปาเรือง 6310500350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004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47DA1-A0CA-476F-828D-5E1C5DB20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24D8079-C429-4B0E-A390-CAA52E3BA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7404"/>
            <a:ext cx="6858000" cy="912817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B72703-7962-4E35-BF4F-EC8706CCAF28}"/>
              </a:ext>
            </a:extLst>
          </p:cNvPr>
          <p:cNvSpPr txBox="1"/>
          <p:nvPr/>
        </p:nvSpPr>
        <p:spPr>
          <a:xfrm>
            <a:off x="4369818" y="58932"/>
            <a:ext cx="248818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th-TH" dirty="0"/>
              <a:t>วิชญ์นพ</a:t>
            </a:r>
            <a:r>
              <a:rPr lang="th-TH" dirty="0" err="1"/>
              <a:t>ัฒน์</a:t>
            </a:r>
            <a:r>
              <a:rPr lang="th-TH" dirty="0"/>
              <a:t> จำปาเรือง 6310500350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809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28</Words>
  <Application>Microsoft Office PowerPoint</Application>
  <PresentationFormat>A4 Paper (210x297 mm)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Witnapat CHAMPARUANG</dc:creator>
  <cp:lastModifiedBy>Witnapat CHAMPARUANG</cp:lastModifiedBy>
  <cp:revision>2</cp:revision>
  <dcterms:created xsi:type="dcterms:W3CDTF">2021-07-24T12:23:40Z</dcterms:created>
  <dcterms:modified xsi:type="dcterms:W3CDTF">2021-07-26T06:54:41Z</dcterms:modified>
</cp:coreProperties>
</file>

<file path=docProps/thumbnail.jpeg>
</file>